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f38a11e125464c88"/>
    <p:sldMasterId id="2147483657" r:id="Reea1dbedec6a4d16"/>
  </p:sldMasterIdLst>
  <p:sldIdLst>
    <p:sldId id="287" r:id="Rbf6c5c56234e4c54"/>
    <p:sldId id="288" r:id="R016df4d1bd3d46c6"/>
    <p:sldId id="289" r:id="R572f2fea94d243f1"/>
    <p:sldId id="290" r:id="Rc62bfd1632ba4ef4"/>
    <p:sldId id="291" r:id="R41701b804c6341b0"/>
    <p:sldId id="292" r:id="R1438c2eb553043c5"/>
    <p:sldId id="293" r:id="Reeccf37d57e74a3a"/>
    <p:sldId id="294" r:id="R5a7ea0ee1bf74126"/>
    <p:sldId id="295" r:id="Rfa43b83a96874cad"/>
    <p:sldId id="296" r:id="Rea3c84b352c8499f"/>
    <p:sldId id="297" r:id="R67ec6c2f4c3244ae"/>
    <p:sldId id="298" r:id="R9a44564d2a484fe0"/>
    <p:sldId id="299" r:id="Rf3530f972d274d64"/>
    <p:sldId id="300" r:id="Rc3061007ae2c4144"/>
    <p:sldId id="301" r:id="R83928ba5121d42bb"/>
    <p:sldId id="302" r:id="R7c4fc1e8bcd4448d"/>
    <p:sldId id="303" r:id="R6870e804432d42a7"/>
    <p:sldId id="304" r:id="R27a91e89b8004952"/>
    <p:sldId id="305" r:id="R22b709126a3c45d5"/>
    <p:sldId id="306" r:id="Re24990e2abbe4c66"/>
    <p:sldId id="307" r:id="R561e3cf5e3b741c8"/>
    <p:sldId id="308" r:id="R96f3f54c35f94478"/>
    <p:sldId id="309" r:id="R777263af268b47d3"/>
    <p:sldId id="310" r:id="Rb62822a491424f9d"/>
    <p:sldId id="311" r:id="R8685143bce8c481c"/>
    <p:sldId id="312" r:id="Rab4fa01a46f542f6"/>
    <p:sldId id="313" r:id="R9d07c7b4292a4c93"/>
    <p:sldId id="314" r:id="Rc0a733a33dac4745"/>
    <p:sldId id="315" r:id="R2d09629ddf2c4bce"/>
    <p:sldId id="316" r:id="R1072d14e19854418"/>
    <p:sldId id="317" r:id="R8ab80defcd334ec8"/>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83928ba5121d42bb" Type="http://schemas.openxmlformats.org/officeDocument/2006/relationships/slide" Target="/ppt/slides/slide2e.xml"/><Relationship Id="R8685143bce8c481c" Type="http://schemas.openxmlformats.org/officeDocument/2006/relationships/slide" Target="/ppt/slides/slide38.xml"/><Relationship Id="R27a91e89b8004952" Type="http://schemas.openxmlformats.org/officeDocument/2006/relationships/slide" Target="/ppt/slides/slide31.xml"/><Relationship Id="R22b709126a3c45d5" Type="http://schemas.openxmlformats.org/officeDocument/2006/relationships/slide" Target="/ppt/slides/slide32.xml"/><Relationship Id="R1072d14e19854418" Type="http://schemas.openxmlformats.org/officeDocument/2006/relationships/slide" Target="/ppt/slides/slide3d.xml"/><Relationship Id="R429f3228ef5f4743" Type="http://schemas.openxmlformats.org/officeDocument/2006/relationships/tableStyles" Target="/ppt/tableStyles.xml"/><Relationship Id="R572f2fea94d243f1" Type="http://schemas.openxmlformats.org/officeDocument/2006/relationships/slide" Target="/ppt/slides/slide22.xml"/><Relationship Id="Rc62bfd1632ba4ef4" Type="http://schemas.openxmlformats.org/officeDocument/2006/relationships/slide" Target="/ppt/slides/slide23.xml"/><Relationship Id="R1438c2eb553043c5" Type="http://schemas.openxmlformats.org/officeDocument/2006/relationships/slide" Target="/ppt/slides/slide25.xml"/><Relationship Id="Rf3530f972d274d64" Type="http://schemas.openxmlformats.org/officeDocument/2006/relationships/slide" Target="/ppt/slides/slide2c.xml"/><Relationship Id="R7c4fc1e8bcd4448d" Type="http://schemas.openxmlformats.org/officeDocument/2006/relationships/slide" Target="/ppt/slides/slide2f.xml"/><Relationship Id="R561e3cf5e3b741c8" Type="http://schemas.openxmlformats.org/officeDocument/2006/relationships/slide" Target="/ppt/slides/slide34.xml"/><Relationship Id="R9d07c7b4292a4c93" Type="http://schemas.openxmlformats.org/officeDocument/2006/relationships/slide" Target="/ppt/slides/slide3a.xml"/><Relationship Id="rId7" Type="http://schemas.openxmlformats.org/officeDocument/2006/relationships/customXml" Target="../customXml/item2.xml"/><Relationship Id="Reea1dbedec6a4d16" Type="http://schemas.openxmlformats.org/officeDocument/2006/relationships/slideMaster" Target="/ppt/slideMasters/slideMaster3.xml"/><Relationship Id="Reeccf37d57e74a3a" Type="http://schemas.openxmlformats.org/officeDocument/2006/relationships/slide" Target="/ppt/slides/slide26.xml"/><Relationship Id="R777263af268b47d3" Type="http://schemas.openxmlformats.org/officeDocument/2006/relationships/slide" Target="/ppt/slides/slide36.xml"/><Relationship Id="R2d09629ddf2c4bce" Type="http://schemas.openxmlformats.org/officeDocument/2006/relationships/slide" Target="/ppt/slides/slide3c.xml"/><Relationship Id="rId1" Type="http://schemas.openxmlformats.org/officeDocument/2006/relationships/slideMaster" Target="slideMasters/slideMaster1.xml"/><Relationship Id="Rf38a11e125464c88" Type="http://schemas.openxmlformats.org/officeDocument/2006/relationships/slideMaster" Target="/ppt/slideMasters/slideMaster2.xml"/><Relationship Id="R41701b804c6341b0" Type="http://schemas.openxmlformats.org/officeDocument/2006/relationships/slide" Target="/ppt/slides/slide24.xml"/><Relationship Id="R5a7ea0ee1bf74126" Type="http://schemas.openxmlformats.org/officeDocument/2006/relationships/slide" Target="/ppt/slides/slide27.xml"/><Relationship Id="R96f3f54c35f94478" Type="http://schemas.openxmlformats.org/officeDocument/2006/relationships/slide" Target="/ppt/slides/slide35.xml"/><Relationship Id="Rc0a733a33dac4745"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016df4d1bd3d46c6" Type="http://schemas.openxmlformats.org/officeDocument/2006/relationships/slide" Target="/ppt/slides/slide21.xml"/><Relationship Id="Rfa43b83a96874cad" Type="http://schemas.openxmlformats.org/officeDocument/2006/relationships/slide" Target="/ppt/slides/slide28.xml"/><Relationship Id="Rc3061007ae2c4144" Type="http://schemas.openxmlformats.org/officeDocument/2006/relationships/slide" Target="/ppt/slides/slide2d.xml"/><Relationship Id="Rbf6c5c56234e4c54" Type="http://schemas.openxmlformats.org/officeDocument/2006/relationships/slide" Target="/ppt/slides/slide20.xml"/><Relationship Id="Rab4fa01a46f542f6" Type="http://schemas.openxmlformats.org/officeDocument/2006/relationships/slide" Target="/ppt/slides/slide39.xml"/><Relationship Id="R9a44564d2a484fe0" Type="http://schemas.openxmlformats.org/officeDocument/2006/relationships/slide" Target="/ppt/slides/slide2b.xml"/><Relationship Id="R6870e804432d42a7" Type="http://schemas.openxmlformats.org/officeDocument/2006/relationships/slide" Target="/ppt/slides/slide30.xml"/><Relationship Id="Re24990e2abbe4c66" Type="http://schemas.openxmlformats.org/officeDocument/2006/relationships/slide" Target="/ppt/slides/slide33.xml"/><Relationship Id="Rea3c84b352c8499f" Type="http://schemas.openxmlformats.org/officeDocument/2006/relationships/slide" Target="/ppt/slides/slide29.xml"/><Relationship Id="R67ec6c2f4c3244ae" Type="http://schemas.openxmlformats.org/officeDocument/2006/relationships/slide" Target="/ppt/slides/slide2a.xml"/><Relationship Id="Rb62822a491424f9d" Type="http://schemas.openxmlformats.org/officeDocument/2006/relationships/slide" Target="/ppt/slides/slide37.xml"/><Relationship Id="R8ab80defcd334ec8" Type="http://schemas.openxmlformats.org/officeDocument/2006/relationships/slide" Target="/ppt/slides/slide3e.xml"/><Relationship Id="rId8" Type="http://schemas.openxmlformats.org/officeDocument/2006/relationships/customXml" Target="../customXml/item3.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b149f5a9ea2745fa" /><Relationship Type="http://schemas.openxmlformats.org/officeDocument/2006/relationships/image" Target="/ppt/media/image2.bin" Id="Rcb2e059a8e364cc5" /><Relationship Type="http://schemas.openxmlformats.org/officeDocument/2006/relationships/slideMaster" Target="/ppt/slideMasters/slideMaster2.xml" Id="Rf12ae4591ea645c2"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a45b25c20d046d4" /><Relationship Type="http://schemas.openxmlformats.org/officeDocument/2006/relationships/image" Target="/ppt/media/image4.bin" Id="R8dd9204b602c4810" /><Relationship Type="http://schemas.openxmlformats.org/officeDocument/2006/relationships/slideMaster" Target="/ppt/slideMasters/slideMaster2.xml" Id="Rad37cc6594fd4d3b" /></Relationships>
</file>

<file path=ppt/slideLayouts/_rels/slideLayout4.xml.rels>&#65279;<?xml version="1.0" encoding="utf-8"?><Relationships xmlns="http://schemas.openxmlformats.org/package/2006/relationships"><Relationship Type="http://schemas.openxmlformats.org/officeDocument/2006/relationships/image" Target="/ppt/media/image5.bin" Id="R6a6774a6904a4cc2" /><Relationship Type="http://schemas.openxmlformats.org/officeDocument/2006/relationships/image" Target="/ppt/media/image2.bin" Id="R8c3d9ae5f0424ad3" /><Relationship Type="http://schemas.openxmlformats.org/officeDocument/2006/relationships/slideMaster" Target="/ppt/slideMasters/slideMaster2.xml" Id="Rbd7c25b9b4e74cfd" /></Relationships>
</file>

<file path=ppt/slideLayouts/_rels/slideLayout5.xml.rels>&#65279;<?xml version="1.0" encoding="utf-8"?><Relationships xmlns="http://schemas.openxmlformats.org/package/2006/relationships"><Relationship Type="http://schemas.openxmlformats.org/officeDocument/2006/relationships/image" Target="/ppt/media/image6.bin" Id="Rd6ff8a64fdb24415" /><Relationship Type="http://schemas.openxmlformats.org/officeDocument/2006/relationships/image" Target="/ppt/media/image2.bin" Id="R0680b195a1d94f74" /><Relationship Type="http://schemas.openxmlformats.org/officeDocument/2006/relationships/slideMaster" Target="/ppt/slideMasters/slideMaster2.xml" Id="Rf0d5bd871bc0437f" /></Relationships>
</file>

<file path=ppt/slideLayouts/_rels/slideLayout6.xml.rels>&#65279;<?xml version="1.0" encoding="utf-8"?><Relationships xmlns="http://schemas.openxmlformats.org/package/2006/relationships"><Relationship Type="http://schemas.openxmlformats.org/officeDocument/2006/relationships/image" Target="/ppt/media/image7.bin" Id="R551015d62f9744ee" /><Relationship Type="http://schemas.openxmlformats.org/officeDocument/2006/relationships/image" Target="/ppt/media/image4.bin" Id="Rb732f5b387b54334" /><Relationship Type="http://schemas.openxmlformats.org/officeDocument/2006/relationships/slideMaster" Target="/ppt/slideMasters/slideMaster2.xml" Id="R2a6559c0400b4639" /></Relationships>
</file>

<file path=ppt/slideLayouts/_rels/slideLayout7.xml.rels>&#65279;<?xml version="1.0" encoding="utf-8"?><Relationships xmlns="http://schemas.openxmlformats.org/package/2006/relationships"><Relationship Type="http://schemas.openxmlformats.org/officeDocument/2006/relationships/image" Target="/ppt/media/image8.bin" Id="R1c60832ae2294223" /><Relationship Type="http://schemas.openxmlformats.org/officeDocument/2006/relationships/image" Target="/ppt/media/image4.bin" Id="R0f5270ca4b4341f0" /><Relationship Type="http://schemas.openxmlformats.org/officeDocument/2006/relationships/slideMaster" Target="/ppt/slideMasters/slideMaster2.xml" Id="Rcddf435d96954e68" /></Relationships>
</file>

<file path=ppt/slideLayouts/_rels/slideLayout8.xml.rels>&#65279;<?xml version="1.0" encoding="utf-8"?><Relationships xmlns="http://schemas.openxmlformats.org/package/2006/relationships"><Relationship Type="http://schemas.openxmlformats.org/officeDocument/2006/relationships/image" Target="/ppt/media/imagea.bin" Id="R3e14fabeaf2a4f7f" /><Relationship Type="http://schemas.openxmlformats.org/officeDocument/2006/relationships/image" Target="/ppt/media/imageb.bin" Id="Re99d0e1bf1b84080" /><Relationship Type="http://schemas.openxmlformats.org/officeDocument/2006/relationships/slideMaster" Target="/ppt/slideMasters/slideMaster3.xml" Id="Rd5954bc852304602"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ff546c030d9d462c"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4a2465e4304740b1"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8c7905f0f5c64a7a"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96a2ff9ee9684169"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aff7a0c980364e3b"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f89ab900b42046d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7c5113196e8b4c17"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b149f5a9ea2745f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cb2e059a8e364cc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a45b25c20d046d4">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8dd9204b602c481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6a6774a6904a4cc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8c3d9ae5f0424ad3">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d6ff8a64fdb2441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0680b195a1d94f7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551015d62f9744e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b732f5b387b5433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1c60832ae2294223">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0f5270ca4b4341f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3e14fabeaf2a4f7f">
            <a:extLst>
              <a:ext uri="{96DAC541-7B7A-43D3-8B79-37D633B846F1}">
                <asvg:svgBlip xmlns:asvg="http://schemas.microsoft.com/office/drawing/2016/SVG/main" r:embed="Re99d0e1bf1b84080"/>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3725aab3e99942d0" /><Relationship Type="http://schemas.openxmlformats.org/officeDocument/2006/relationships/slideLayout" Target="/ppt/slideLayouts/slideLayout2.xml" Id="R9a9d71d21f614146" /><Relationship Type="http://schemas.openxmlformats.org/officeDocument/2006/relationships/slideLayout" Target="/ppt/slideLayouts/slideLayout3.xml" Id="R21efd5e231cf4d64" /><Relationship Type="http://schemas.openxmlformats.org/officeDocument/2006/relationships/slideLayout" Target="/ppt/slideLayouts/slideLayout4.xml" Id="Ra44b68fc336b42ee" /><Relationship Type="http://schemas.openxmlformats.org/officeDocument/2006/relationships/slideLayout" Target="/ppt/slideLayouts/slideLayout5.xml" Id="R00e9d6141e0d42f2" /><Relationship Type="http://schemas.openxmlformats.org/officeDocument/2006/relationships/slideLayout" Target="/ppt/slideLayouts/slideLayout6.xml" Id="R0dfb7eb57ae54e66" /><Relationship Type="http://schemas.openxmlformats.org/officeDocument/2006/relationships/slideLayout" Target="/ppt/slideLayouts/slideLayout7.xml" Id="R8357bde024db4929"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1d77c754b3c348ee" /><Relationship Type="http://schemas.openxmlformats.org/officeDocument/2006/relationships/slideLayout" Target="/ppt/slideLayouts/slideLayout8.xml" Id="R1030a848fda44cca" /><Relationship Type="http://schemas.openxmlformats.org/officeDocument/2006/relationships/slideLayout" Target="/ppt/slideLayouts/slideLayout9.xml" Id="R50a26e0aec1e4940" /><Relationship Type="http://schemas.openxmlformats.org/officeDocument/2006/relationships/slideLayout" Target="/ppt/slideLayouts/slideLayouta.xml" Id="R285f1f7c0dfb4934" /><Relationship Type="http://schemas.openxmlformats.org/officeDocument/2006/relationships/slideLayout" Target="/ppt/slideLayouts/slideLayoutb.xml" Id="Ra40627a62ffa449a" /><Relationship Type="http://schemas.openxmlformats.org/officeDocument/2006/relationships/slideLayout" Target="/ppt/slideLayouts/slideLayoutc.xml" Id="R0b6d33d7bede4211" /><Relationship Type="http://schemas.openxmlformats.org/officeDocument/2006/relationships/slideLayout" Target="/ppt/slideLayouts/slideLayoutd.xml" Id="Rcd57d6db24bf4ad4" /><Relationship Type="http://schemas.openxmlformats.org/officeDocument/2006/relationships/slideLayout" Target="/ppt/slideLayouts/slideLayoute.xml" Id="Reb089640542a463d" /><Relationship Type="http://schemas.openxmlformats.org/officeDocument/2006/relationships/slideLayout" Target="/ppt/slideLayouts/slideLayoutf.xml" Id="R60d5e32d3b9642c2" /><Relationship Type="http://schemas.openxmlformats.org/officeDocument/2006/relationships/image" Target="/ppt/media/image2.bin" Id="Rb3409ad94fb4441d"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a44b68fc336b42ee"/>
    <p:sldLayoutId id="2147483652" r:id="R21efd5e231cf4d64"/>
    <p:sldLayoutId id="2147483651" r:id="R9a9d71d21f614146"/>
    <p:sldLayoutId id="2147483656" r:id="R8357bde024db4929"/>
    <p:sldLayoutId id="2147483655" r:id="R0dfb7eb57ae54e66"/>
    <p:sldLayoutId id="2147483654" r:id="R00e9d6141e0d42f2"/>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b3409ad94fb4441d">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0b6d33d7bede4211"/>
    <p:sldLayoutId id="2147483661" r:id="Ra40627a62ffa449a"/>
    <p:sldLayoutId id="2147483659" r:id="R50a26e0aec1e4940"/>
    <p:sldLayoutId id="2147483665" r:id="R60d5e32d3b9642c2"/>
    <p:sldLayoutId id="2147483664" r:id="Reb089640542a463d"/>
    <p:sldLayoutId id="2147483663" r:id="Rcd57d6db24bf4ad4"/>
    <p:sldLayoutId id="2147483660" r:id="R285f1f7c0dfb4934"/>
    <p:sldLayoutId id="2147483658" r:id="R1030a848fda44cca"/>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abad51a112b24b6a" /><Relationship Type="http://schemas.openxmlformats.org/officeDocument/2006/relationships/slideLayout" Target="/ppt/slideLayouts/slideLayout3.xml" Id="R59bcf197fe334d37" /></Relationships>
</file>

<file path=ppt/slides/_rels/slide21.xml.rels>&#65279;<?xml version="1.0" encoding="utf-8"?><Relationships xmlns="http://schemas.openxmlformats.org/package/2006/relationships"><Relationship Type="http://schemas.openxmlformats.org/officeDocument/2006/relationships/image" Target="/ppt/media/imagec.bin" Id="R4d95e95e67cd45d0" /><Relationship Type="http://schemas.openxmlformats.org/officeDocument/2006/relationships/slideLayout" Target="/ppt/slideLayouts/slideLayoutc.xml" Id="R93d876e0b2834ac8" /></Relationships>
</file>

<file path=ppt/slides/_rels/slide22.xml.rels>&#65279;<?xml version="1.0" encoding="utf-8"?><Relationships xmlns="http://schemas.openxmlformats.org/package/2006/relationships"><Relationship Type="http://schemas.openxmlformats.org/officeDocument/2006/relationships/image" Target="/ppt/media/imagec.bin" Id="R031ccad86d674182" /><Relationship Type="http://schemas.openxmlformats.org/officeDocument/2006/relationships/slideLayout" Target="/ppt/slideLayouts/slideLayoutc.xml" Id="R78ed59d1012e41c1" /></Relationships>
</file>

<file path=ppt/slides/_rels/slide23.xml.rels>&#65279;<?xml version="1.0" encoding="utf-8"?><Relationships xmlns="http://schemas.openxmlformats.org/package/2006/relationships"><Relationship Type="http://schemas.openxmlformats.org/officeDocument/2006/relationships/image" Target="/ppt/media/imagec.bin" Id="Rb0284d0b050842e5" /><Relationship Type="http://schemas.openxmlformats.org/officeDocument/2006/relationships/slideLayout" Target="/ppt/slideLayouts/slideLayoutc.xml" Id="R1588f667707c420c" /><Relationship Type="http://schemas.openxmlformats.org/officeDocument/2006/relationships/chart" Target="/ppt/slides/charts/chart32.xml" Id="R16348b4fccc247c0" /><Relationship Type="http://schemas.openxmlformats.org/officeDocument/2006/relationships/chart" Target="/ppt/slides/charts/chart33.xml" Id="Rdfb50ceebd294a94" /><Relationship Type="http://schemas.openxmlformats.org/officeDocument/2006/relationships/chart" Target="/ppt/slides/charts/chart34.xml" Id="R05c465e396ef445f" /></Relationships>
</file>

<file path=ppt/slides/_rels/slide24.xml.rels>&#65279;<?xml version="1.0" encoding="utf-8"?><Relationships xmlns="http://schemas.openxmlformats.org/package/2006/relationships"><Relationship Type="http://schemas.openxmlformats.org/officeDocument/2006/relationships/image" Target="/ppt/media/imagec.bin" Id="Rc9fefb5235bf40a4" /><Relationship Type="http://schemas.openxmlformats.org/officeDocument/2006/relationships/slideLayout" Target="/ppt/slideLayouts/slideLayoutc.xml" Id="R277b3bba107545e6" /><Relationship Type="http://schemas.openxmlformats.org/officeDocument/2006/relationships/chart" Target="/ppt/slides/charts/chart35.xml" Id="Rc7a917c2b66848c0" /></Relationships>
</file>

<file path=ppt/slides/_rels/slide25.xml.rels>&#65279;<?xml version="1.0" encoding="utf-8"?><Relationships xmlns="http://schemas.openxmlformats.org/package/2006/relationships"><Relationship Type="http://schemas.openxmlformats.org/officeDocument/2006/relationships/image" Target="/ppt/media/imagec.bin" Id="Rf164a88857624fdb" /><Relationship Type="http://schemas.openxmlformats.org/officeDocument/2006/relationships/slideLayout" Target="/ppt/slideLayouts/slideLayoutc.xml" Id="Rc4e3af243cd94e4c" /><Relationship Type="http://schemas.openxmlformats.org/officeDocument/2006/relationships/chart" Target="/ppt/slides/charts/chart36.xml" Id="Rb135743751584157" /><Relationship Type="http://schemas.openxmlformats.org/officeDocument/2006/relationships/chart" Target="/ppt/slides/charts/chart37.xml" Id="R34d68dfd2ee54fd3" /><Relationship Type="http://schemas.openxmlformats.org/officeDocument/2006/relationships/chart" Target="/ppt/slides/charts/chart38.xml" Id="R9dbd17877b7d4406" /></Relationships>
</file>

<file path=ppt/slides/_rels/slide26.xml.rels>&#65279;<?xml version="1.0" encoding="utf-8"?><Relationships xmlns="http://schemas.openxmlformats.org/package/2006/relationships"><Relationship Type="http://schemas.openxmlformats.org/officeDocument/2006/relationships/image" Target="/ppt/media/imagec.bin" Id="R9402a9970b164e53" /><Relationship Type="http://schemas.openxmlformats.org/officeDocument/2006/relationships/slideLayout" Target="/ppt/slideLayouts/slideLayoutc.xml" Id="R63cd6b83c82344a5" /><Relationship Type="http://schemas.openxmlformats.org/officeDocument/2006/relationships/chart" Target="/ppt/slides/charts/chart39.xml" Id="Rc520c49bb75a4789" /><Relationship Type="http://schemas.openxmlformats.org/officeDocument/2006/relationships/chart" Target="/ppt/slides/charts/chart3a.xml" Id="R0cfb1262589b473b" /><Relationship Type="http://schemas.openxmlformats.org/officeDocument/2006/relationships/chart" Target="/ppt/slides/charts/chart3b.xml" Id="R472bb697a9924832" /></Relationships>
</file>

<file path=ppt/slides/_rels/slide27.xml.rels>&#65279;<?xml version="1.0" encoding="utf-8"?><Relationships xmlns="http://schemas.openxmlformats.org/package/2006/relationships"><Relationship Type="http://schemas.openxmlformats.org/officeDocument/2006/relationships/image" Target="/ppt/media/imagec.bin" Id="Rb02660cfe9a44922" /><Relationship Type="http://schemas.openxmlformats.org/officeDocument/2006/relationships/slideLayout" Target="/ppt/slideLayouts/slideLayoutc.xml" Id="R08a7001121f94533" /><Relationship Type="http://schemas.openxmlformats.org/officeDocument/2006/relationships/chart" Target="/ppt/slides/charts/chart3c.xml" Id="Rc902d4fa1f6f4a4e" /><Relationship Type="http://schemas.openxmlformats.org/officeDocument/2006/relationships/chart" Target="/ppt/slides/charts/chart3d.xml" Id="Re1d215e285354a28" /><Relationship Type="http://schemas.openxmlformats.org/officeDocument/2006/relationships/chart" Target="/ppt/slides/charts/chart3e.xml" Id="Re7725f407e0f428c" /></Relationships>
</file>

<file path=ppt/slides/_rels/slide28.xml.rels>&#65279;<?xml version="1.0" encoding="utf-8"?><Relationships xmlns="http://schemas.openxmlformats.org/package/2006/relationships"><Relationship Type="http://schemas.openxmlformats.org/officeDocument/2006/relationships/image" Target="/ppt/media/imagec.bin" Id="R96fa4d1b965546ae" /><Relationship Type="http://schemas.openxmlformats.org/officeDocument/2006/relationships/slideLayout" Target="/ppt/slideLayouts/slideLayoutc.xml" Id="Rbf690e3c8a6146eb" /><Relationship Type="http://schemas.openxmlformats.org/officeDocument/2006/relationships/chart" Target="/ppt/slides/charts/chart3f.xml" Id="R35534a9d1cf948db" /><Relationship Type="http://schemas.openxmlformats.org/officeDocument/2006/relationships/chart" Target="/ppt/slides/charts/chart40.xml" Id="R1ea0a985f5bd4411" /><Relationship Type="http://schemas.openxmlformats.org/officeDocument/2006/relationships/chart" Target="/ppt/slides/charts/chart41.xml" Id="R5d48080237764828" /><Relationship Type="http://schemas.openxmlformats.org/officeDocument/2006/relationships/chart" Target="/ppt/slides/charts/chart42.xml" Id="Rd8aca74dac884425" /><Relationship Type="http://schemas.openxmlformats.org/officeDocument/2006/relationships/chart" Target="/ppt/slides/charts/chart43.xml" Id="R5a2794b0ec124421" /><Relationship Type="http://schemas.openxmlformats.org/officeDocument/2006/relationships/chart" Target="/ppt/slides/charts/chart44.xml" Id="Rf665da3fdfc342c4" /><Relationship Type="http://schemas.openxmlformats.org/officeDocument/2006/relationships/chart" Target="/ppt/slides/charts/chart45.xml" Id="R2660f7ece25342fc" /></Relationships>
</file>

<file path=ppt/slides/_rels/slide29.xml.rels>&#65279;<?xml version="1.0" encoding="utf-8"?><Relationships xmlns="http://schemas.openxmlformats.org/package/2006/relationships"><Relationship Type="http://schemas.openxmlformats.org/officeDocument/2006/relationships/image" Target="/ppt/media/imagec.bin" Id="R75818a404dd34cb6" /><Relationship Type="http://schemas.openxmlformats.org/officeDocument/2006/relationships/slideLayout" Target="/ppt/slideLayouts/slideLayoutc.xml" Id="Rc229cb874e65412b" /></Relationships>
</file>

<file path=ppt/slides/_rels/slide2a.xml.rels>&#65279;<?xml version="1.0" encoding="utf-8"?><Relationships xmlns="http://schemas.openxmlformats.org/package/2006/relationships"><Relationship Type="http://schemas.openxmlformats.org/officeDocument/2006/relationships/image" Target="/ppt/media/imagec.bin" Id="R8dedbc4c2e55439d" /><Relationship Type="http://schemas.openxmlformats.org/officeDocument/2006/relationships/slideLayout" Target="/ppt/slideLayouts/slideLayoutc.xml" Id="R9b141189c569460f" /></Relationships>
</file>

<file path=ppt/slides/_rels/slide2b.xml.rels>&#65279;<?xml version="1.0" encoding="utf-8"?><Relationships xmlns="http://schemas.openxmlformats.org/package/2006/relationships"><Relationship Type="http://schemas.openxmlformats.org/officeDocument/2006/relationships/image" Target="/ppt/media/imagec.bin" Id="R41ba732dd9074b56" /><Relationship Type="http://schemas.openxmlformats.org/officeDocument/2006/relationships/slideLayout" Target="/ppt/slideLayouts/slideLayoutc.xml" Id="R379ffc0baf874aed" /><Relationship Type="http://schemas.openxmlformats.org/officeDocument/2006/relationships/chart" Target="/ppt/slides/charts/chart46.xml" Id="R9aa7bd564ebc4aed" /><Relationship Type="http://schemas.openxmlformats.org/officeDocument/2006/relationships/chart" Target="/ppt/slides/charts/chart47.xml" Id="R762bd894c2d147f0" /><Relationship Type="http://schemas.openxmlformats.org/officeDocument/2006/relationships/chart" Target="/ppt/slides/charts/chart48.xml" Id="R2598dc1405774fd0" /><Relationship Type="http://schemas.openxmlformats.org/officeDocument/2006/relationships/chart" Target="/ppt/slides/charts/chart49.xml" Id="R5d223a671bd641c9" /></Relationships>
</file>

<file path=ppt/slides/_rels/slide2c.xml.rels>&#65279;<?xml version="1.0" encoding="utf-8"?><Relationships xmlns="http://schemas.openxmlformats.org/package/2006/relationships"><Relationship Type="http://schemas.openxmlformats.org/officeDocument/2006/relationships/image" Target="/ppt/media/imagec.bin" Id="Ra722956e742046c1" /><Relationship Type="http://schemas.openxmlformats.org/officeDocument/2006/relationships/slideLayout" Target="/ppt/slideLayouts/slideLayoutc.xml" Id="R8995f566ac984e01" /></Relationships>
</file>

<file path=ppt/slides/_rels/slide2d.xml.rels>&#65279;<?xml version="1.0" encoding="utf-8"?><Relationships xmlns="http://schemas.openxmlformats.org/package/2006/relationships"><Relationship Type="http://schemas.openxmlformats.org/officeDocument/2006/relationships/image" Target="/ppt/media/imagec.bin" Id="R6c484a9d9b014cea" /><Relationship Type="http://schemas.openxmlformats.org/officeDocument/2006/relationships/slideLayout" Target="/ppt/slideLayouts/slideLayoutc.xml" Id="R4b35e5826c3a4711" /><Relationship Type="http://schemas.openxmlformats.org/officeDocument/2006/relationships/chart" Target="/ppt/slides/charts/chart4a.xml" Id="R8dc88959d69841d6" /><Relationship Type="http://schemas.openxmlformats.org/officeDocument/2006/relationships/chart" Target="/ppt/slides/charts/chart4b.xml" Id="R0c4a7eff0de7464b" /><Relationship Type="http://schemas.openxmlformats.org/officeDocument/2006/relationships/chart" Target="/ppt/slides/charts/chart4c.xml" Id="Rf4f13f832cff4268" /><Relationship Type="http://schemas.openxmlformats.org/officeDocument/2006/relationships/chart" Target="/ppt/slides/charts/chart4d.xml" Id="R547039bd4905488b" /><Relationship Type="http://schemas.openxmlformats.org/officeDocument/2006/relationships/chart" Target="/ppt/slides/charts/chart4e.xml" Id="R021571760de241eb" /><Relationship Type="http://schemas.openxmlformats.org/officeDocument/2006/relationships/chart" Target="/ppt/slides/charts/chart4f.xml" Id="R1424fb1ed2904ebc" /><Relationship Type="http://schemas.openxmlformats.org/officeDocument/2006/relationships/chart" Target="/ppt/slides/charts/chart50.xml" Id="Rea36c442a1714862" /><Relationship Type="http://schemas.openxmlformats.org/officeDocument/2006/relationships/chart" Target="/ppt/slides/charts/chart51.xml" Id="R67ed98e7f05e4465" /></Relationships>
</file>

<file path=ppt/slides/_rels/slide2e.xml.rels>&#65279;<?xml version="1.0" encoding="utf-8"?><Relationships xmlns="http://schemas.openxmlformats.org/package/2006/relationships"><Relationship Type="http://schemas.openxmlformats.org/officeDocument/2006/relationships/image" Target="/ppt/media/imagec.bin" Id="R0d01c51a8cc84f57" /><Relationship Type="http://schemas.openxmlformats.org/officeDocument/2006/relationships/slideLayout" Target="/ppt/slideLayouts/slideLayoutc.xml" Id="Reee73dc83b794183" /></Relationships>
</file>

<file path=ppt/slides/_rels/slide2f.xml.rels>&#65279;<?xml version="1.0" encoding="utf-8"?><Relationships xmlns="http://schemas.openxmlformats.org/package/2006/relationships"><Relationship Type="http://schemas.openxmlformats.org/officeDocument/2006/relationships/image" Target="/ppt/media/imagec.bin" Id="R569cbbf3547948de" /><Relationship Type="http://schemas.openxmlformats.org/officeDocument/2006/relationships/slideLayout" Target="/ppt/slideLayouts/slideLayoutc.xml" Id="R2cb69dddfbba4c84" /></Relationships>
</file>

<file path=ppt/slides/_rels/slide30.xml.rels>&#65279;<?xml version="1.0" encoding="utf-8"?><Relationships xmlns="http://schemas.openxmlformats.org/package/2006/relationships"><Relationship Type="http://schemas.openxmlformats.org/officeDocument/2006/relationships/image" Target="/ppt/media/imagec.bin" Id="Rd6314adcecb84dcb" /><Relationship Type="http://schemas.openxmlformats.org/officeDocument/2006/relationships/slideLayout" Target="/ppt/slideLayouts/slideLayoutc.xml" Id="R00b7edbbc736458b" /><Relationship Type="http://schemas.openxmlformats.org/officeDocument/2006/relationships/chart" Target="/ppt/slides/charts/chart52.xml" Id="R4d513909753245bf" /><Relationship Type="http://schemas.openxmlformats.org/officeDocument/2006/relationships/chart" Target="/ppt/slides/charts/chart53.xml" Id="Rfc87000c4e7e4e82" /></Relationships>
</file>

<file path=ppt/slides/_rels/slide31.xml.rels>&#65279;<?xml version="1.0" encoding="utf-8"?><Relationships xmlns="http://schemas.openxmlformats.org/package/2006/relationships"><Relationship Type="http://schemas.openxmlformats.org/officeDocument/2006/relationships/image" Target="/ppt/media/imagec.bin" Id="R3acd2a226e994f89" /><Relationship Type="http://schemas.openxmlformats.org/officeDocument/2006/relationships/slideLayout" Target="/ppt/slideLayouts/slideLayoutc.xml" Id="R37574db1a6994206" /></Relationships>
</file>

<file path=ppt/slides/_rels/slide32.xml.rels>&#65279;<?xml version="1.0" encoding="utf-8"?><Relationships xmlns="http://schemas.openxmlformats.org/package/2006/relationships"><Relationship Type="http://schemas.openxmlformats.org/officeDocument/2006/relationships/image" Target="/ppt/media/imagec.bin" Id="R0f6a4870ecc84406" /><Relationship Type="http://schemas.openxmlformats.org/officeDocument/2006/relationships/slideLayout" Target="/ppt/slideLayouts/slideLayoutc.xml" Id="R41a7b115bb004f73" /><Relationship Type="http://schemas.openxmlformats.org/officeDocument/2006/relationships/chart" Target="/ppt/slides/charts/chart54.xml" Id="R750ca5d1d53f4787" /><Relationship Type="http://schemas.openxmlformats.org/officeDocument/2006/relationships/chart" Target="/ppt/slides/charts/chart55.xml" Id="R36937786fb5b4eaf" /><Relationship Type="http://schemas.openxmlformats.org/officeDocument/2006/relationships/chart" Target="/ppt/slides/charts/chart56.xml" Id="Re6fedc34bf094956" /><Relationship Type="http://schemas.openxmlformats.org/officeDocument/2006/relationships/chart" Target="/ppt/slides/charts/chart57.xml" Id="R5285971b64434824" /><Relationship Type="http://schemas.openxmlformats.org/officeDocument/2006/relationships/chart" Target="/ppt/slides/charts/chart58.xml" Id="Rb80123865acb48c8" /></Relationships>
</file>

<file path=ppt/slides/_rels/slide33.xml.rels>&#65279;<?xml version="1.0" encoding="utf-8"?><Relationships xmlns="http://schemas.openxmlformats.org/package/2006/relationships"><Relationship Type="http://schemas.openxmlformats.org/officeDocument/2006/relationships/image" Target="/ppt/media/imagec.bin" Id="R5578fde469654fc1" /><Relationship Type="http://schemas.openxmlformats.org/officeDocument/2006/relationships/slideLayout" Target="/ppt/slideLayouts/slideLayoutc.xml" Id="R87ba8a5cb9314fad" /></Relationships>
</file>

<file path=ppt/slides/_rels/slide34.xml.rels>&#65279;<?xml version="1.0" encoding="utf-8"?><Relationships xmlns="http://schemas.openxmlformats.org/package/2006/relationships"><Relationship Type="http://schemas.openxmlformats.org/officeDocument/2006/relationships/image" Target="/ppt/media/imagec.bin" Id="R98b7d46ea15f4c4a" /><Relationship Type="http://schemas.openxmlformats.org/officeDocument/2006/relationships/slideLayout" Target="/ppt/slideLayouts/slideLayoutc.xml" Id="R8d9e838b9e2e4aa6" /><Relationship Type="http://schemas.openxmlformats.org/officeDocument/2006/relationships/chart" Target="/ppt/slides/charts/chart59.xml" Id="R8d412805bc3c490a" /><Relationship Type="http://schemas.openxmlformats.org/officeDocument/2006/relationships/chart" Target="/ppt/slides/charts/chart5a.xml" Id="R55092c9450304066" /></Relationships>
</file>

<file path=ppt/slides/_rels/slide35.xml.rels>&#65279;<?xml version="1.0" encoding="utf-8"?><Relationships xmlns="http://schemas.openxmlformats.org/package/2006/relationships"><Relationship Type="http://schemas.openxmlformats.org/officeDocument/2006/relationships/image" Target="/ppt/media/imagec.bin" Id="Rbae8d6e053434f3b" /><Relationship Type="http://schemas.openxmlformats.org/officeDocument/2006/relationships/slideLayout" Target="/ppt/slideLayouts/slideLayoutc.xml" Id="R4e21bccac6e74024" /></Relationships>
</file>

<file path=ppt/slides/_rels/slide36.xml.rels>&#65279;<?xml version="1.0" encoding="utf-8"?><Relationships xmlns="http://schemas.openxmlformats.org/package/2006/relationships"><Relationship Type="http://schemas.openxmlformats.org/officeDocument/2006/relationships/image" Target="/ppt/media/imagec.bin" Id="Rf5a6bebab4f840b0" /><Relationship Type="http://schemas.openxmlformats.org/officeDocument/2006/relationships/slideLayout" Target="/ppt/slideLayouts/slideLayoutc.xml" Id="Rd222c2d333e34bc1" /><Relationship Type="http://schemas.openxmlformats.org/officeDocument/2006/relationships/chart" Target="/ppt/slides/charts/chart5b.xml" Id="R4c8a1bea85964e77" /></Relationships>
</file>

<file path=ppt/slides/_rels/slide37.xml.rels>&#65279;<?xml version="1.0" encoding="utf-8"?><Relationships xmlns="http://schemas.openxmlformats.org/package/2006/relationships"><Relationship Type="http://schemas.openxmlformats.org/officeDocument/2006/relationships/image" Target="/ppt/media/imagec.bin" Id="R9ea58c2eddd24918" /><Relationship Type="http://schemas.openxmlformats.org/officeDocument/2006/relationships/slideLayout" Target="/ppt/slideLayouts/slideLayoutc.xml" Id="Rdd250b1ea15f4b27" /><Relationship Type="http://schemas.openxmlformats.org/officeDocument/2006/relationships/chart" Target="/ppt/slides/charts/chart5c.xml" Id="Rbd658e05b2cb48c5" /></Relationships>
</file>

<file path=ppt/slides/_rels/slide38.xml.rels>&#65279;<?xml version="1.0" encoding="utf-8"?><Relationships xmlns="http://schemas.openxmlformats.org/package/2006/relationships"><Relationship Type="http://schemas.openxmlformats.org/officeDocument/2006/relationships/image" Target="/ppt/media/imagec.bin" Id="R3b8a4fe09121431a" /><Relationship Type="http://schemas.openxmlformats.org/officeDocument/2006/relationships/slideLayout" Target="/ppt/slideLayouts/slideLayoutc.xml" Id="Rbed64f19ad7a426e" /><Relationship Type="http://schemas.openxmlformats.org/officeDocument/2006/relationships/chart" Target="/ppt/slides/charts/chart5d.xml" Id="R8d7da1df323b49d5" /></Relationships>
</file>

<file path=ppt/slides/_rels/slide39.xml.rels>&#65279;<?xml version="1.0" encoding="utf-8"?><Relationships xmlns="http://schemas.openxmlformats.org/package/2006/relationships"><Relationship Type="http://schemas.openxmlformats.org/officeDocument/2006/relationships/image" Target="/ppt/media/imagec.bin" Id="R64d012588dcf4e20" /><Relationship Type="http://schemas.openxmlformats.org/officeDocument/2006/relationships/slideLayout" Target="/ppt/slideLayouts/slideLayoutc.xml" Id="Rf91ee6abf807483e" /><Relationship Type="http://schemas.openxmlformats.org/officeDocument/2006/relationships/chart" Target="/ppt/slides/charts/chart5e.xml" Id="Rdf0feffc19264519" /></Relationships>
</file>

<file path=ppt/slides/_rels/slide3a.xml.rels>&#65279;<?xml version="1.0" encoding="utf-8"?><Relationships xmlns="http://schemas.openxmlformats.org/package/2006/relationships"><Relationship Type="http://schemas.openxmlformats.org/officeDocument/2006/relationships/image" Target="/ppt/media/imagec.bin" Id="R030bb51106aa46b5" /><Relationship Type="http://schemas.openxmlformats.org/officeDocument/2006/relationships/slideLayout" Target="/ppt/slideLayouts/slideLayoutc.xml" Id="R162db6d9c79245e7" /><Relationship Type="http://schemas.openxmlformats.org/officeDocument/2006/relationships/chart" Target="/ppt/slides/charts/chart5f.xml" Id="Rf35808cc56874086" /></Relationships>
</file>

<file path=ppt/slides/_rels/slide3b.xml.rels>&#65279;<?xml version="1.0" encoding="utf-8"?><Relationships xmlns="http://schemas.openxmlformats.org/package/2006/relationships"><Relationship Type="http://schemas.openxmlformats.org/officeDocument/2006/relationships/image" Target="/ppt/media/imagec.bin" Id="R923068f2a0c549a4" /><Relationship Type="http://schemas.openxmlformats.org/officeDocument/2006/relationships/slideLayout" Target="/ppt/slideLayouts/slideLayoutc.xml" Id="Rc5d090e755564c15" /><Relationship Type="http://schemas.openxmlformats.org/officeDocument/2006/relationships/chart" Target="/ppt/slides/charts/chart60.xml" Id="R520dcdc744644676" /></Relationships>
</file>

<file path=ppt/slides/_rels/slide3c.xml.rels>&#65279;<?xml version="1.0" encoding="utf-8"?><Relationships xmlns="http://schemas.openxmlformats.org/package/2006/relationships"><Relationship Type="http://schemas.openxmlformats.org/officeDocument/2006/relationships/image" Target="/ppt/media/imagec.bin" Id="R10ee5e74893345df" /><Relationship Type="http://schemas.openxmlformats.org/officeDocument/2006/relationships/slideLayout" Target="/ppt/slideLayouts/slideLayoutc.xml" Id="R38a1a048309744d4" /><Relationship Type="http://schemas.openxmlformats.org/officeDocument/2006/relationships/chart" Target="/ppt/slides/charts/chart61.xml" Id="Raca118ddb9bf4051" /></Relationships>
</file>

<file path=ppt/slides/_rels/slide3d.xml.rels>&#65279;<?xml version="1.0" encoding="utf-8"?><Relationships xmlns="http://schemas.openxmlformats.org/package/2006/relationships"><Relationship Type="http://schemas.openxmlformats.org/officeDocument/2006/relationships/image" Target="/ppt/media/imagec.bin" Id="R58507d0891634afe" /><Relationship Type="http://schemas.openxmlformats.org/officeDocument/2006/relationships/slideLayout" Target="/ppt/slideLayouts/slideLayoutc.xml" Id="R8d79cba780ad46d8" /><Relationship Type="http://schemas.openxmlformats.org/officeDocument/2006/relationships/chart" Target="/ppt/slides/charts/chart62.xml" Id="R20ca40a9c119482c" /></Relationships>
</file>

<file path=ppt/slides/_rels/slide3e.xml.rels>&#65279;<?xml version="1.0" encoding="utf-8"?><Relationships xmlns="http://schemas.openxmlformats.org/package/2006/relationships"><Relationship Type="http://schemas.openxmlformats.org/officeDocument/2006/relationships/image" Target="/ppt/media/imagec.bin" Id="R745fd17fdc55422b" /><Relationship Type="http://schemas.openxmlformats.org/officeDocument/2006/relationships/slideLayout" Target="/ppt/slideLayouts/slideLayoutc.xml" Id="Rece9704bb1cd429d"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2020</c:v>
              </c:pt>
              <c:pt idx="1">
                <c:v>2021</c:v>
              </c:pt>
            </c:strLit>
          </c:cat>
          <c:val>
            <c:numLit>
              <c:formatCode>General</c:formatCode>
              <c:ptCount val="2"/>
              <c:pt idx="0">
                <c:v>0.600000</c:v>
              </c:pt>
              <c:pt idx="1">
                <c:v>0.400000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0.600000</c:v>
              </c:pt>
              <c:pt idx="1">
                <c:v>0.400000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0.700000</c:v>
              </c:pt>
              <c:pt idx="1">
                <c:v>0.300000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Saffransgatan 82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4.387755</c:v>
              </c:pt>
              <c:pt idx="1">
                <c:v>4.285714</c:v>
              </c:pt>
              <c:pt idx="2">
                <c:v>4.301075</c:v>
              </c:pt>
              <c:pt idx="3">
                <c:v>4.250000</c:v>
              </c:pt>
              <c:pt idx="4">
                <c:v>4.248555</c:v>
              </c:pt>
              <c:pt idx="5">
                <c:v>4.300000</c:v>
              </c:pt>
            </c:numLit>
          </c:val>
        </c:ser>
        <c:ser>
          <c:idx val="4"/>
          <c:order val="4"/>
          <c:tx>
            <c:v>Snäckan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4.614286</c:v>
              </c:pt>
              <c:pt idx="1">
                <c:v>4.525000</c:v>
              </c:pt>
              <c:pt idx="2">
                <c:v>4.481013</c:v>
              </c:pt>
              <c:pt idx="3">
                <c:v>4.578947</c:v>
              </c:pt>
              <c:pt idx="4">
                <c:v>4.541667</c:v>
              </c:pt>
              <c:pt idx="5">
                <c:v>4.450000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Språkutveckling och kommunikation</c:v>
              </c:pt>
              <c:pt idx="3">
                <c:v>Mitt barn känner den personal som möter dem på förskolan</c:v>
              </c:pt>
              <c:pt idx="4">
                <c:v>Jag känner mig trygg med att mitt barn blir väl omhändertaget på förskolan</c:v>
              </c:pt>
            </c:strLit>
          </c:cat>
          <c:val>
            <c:numLit>
              <c:formatCode>General</c:formatCode>
              <c:ptCount val="5"/>
              <c:pt idx="0">
                <c:v>0.500000</c:v>
              </c:pt>
              <c:pt idx="1">
                <c:v>0.400000</c:v>
              </c:pt>
              <c:pt idx="2">
                <c:v>0.400000</c:v>
              </c:pt>
              <c:pt idx="3">
                <c:v>0.400000</c:v>
              </c:pt>
              <c:pt idx="4">
                <c:v>0.300000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0.900000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0.900000</c:v>
              </c:pt>
              <c:pt idx="5">
                <c:v>1.000000</c:v>
              </c:pt>
              <c:pt idx="6">
                <c:v>1.000000</c:v>
              </c:pt>
              <c:pt idx="7">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0.900000</c:v>
              </c:pt>
              <c:pt idx="1">
                <c:v>0.900000</c:v>
              </c:pt>
              <c:pt idx="2">
                <c:v>1.000000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Snäckan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abad51a112b24b6a">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95e95e67cd45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031ccad86d6741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Snäckan</a:t>
            </a:r>
            <a:r>
              <a:rPr lang="sv-SE" sz="900" dirty="0"/>
              <a:t> och bygger på svar från </a:t>
            </a:r>
            <a:r>
              <a:rPr lang="sv-SE" sz="900" dirty="0"/>
              <a:t>10</a:t>
            </a:r>
            <a:r>
              <a:rPr lang="sv-SE" sz="900" dirty="0"/>
              <a:t> vårdnadshavare av </a:t>
            </a:r>
            <a:r>
              <a:rPr lang="sv-SE" sz="900" dirty="0"/>
              <a:t>11</a:t>
            </a:r>
            <a:r>
              <a:rPr lang="sv-SE" sz="900" dirty="0"/>
              <a:t> vilket ger en svarsfrekvens om </a:t>
            </a:r>
            <a:r>
              <a:rPr lang="sv-SE" sz="900" dirty="0"/>
              <a:t>91%</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16348b4fccc247c0"/>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dfb50ceebd294a94"/>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5c465e396ef445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284d0b050842e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7a917c2b66848c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9fefb5235bf40a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b135743751584157"/>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4d68dfd2ee54fd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dbd17877b7d440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164a88857624fd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520c49bb75a478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0cfb1262589b473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472bb697a992483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402a9970b164e5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902d4fa1f6f4a4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1d215e285354a2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e7725f407e0f428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2660cfe9a4492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5534a9d1cf948d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1ea0a985f5bd4411"/>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d48080237764828"/>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d8aca74dac884425"/>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5a2794b0ec124421"/>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f665da3fdfc342c4"/>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2660f7ece25342f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6fa4d1b965546a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5818a404dd34cb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dedbc4c2e5543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9aa7bd564ebc4aed"/>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762bd894c2d147f0"/>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2598dc1405774fd0"/>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5d223a671bd641c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ba732dd9074b5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722956e742046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8dc88959d69841d6"/>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0c4a7eff0de7464b"/>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f4f13f832cff4268"/>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547039bd4905488b"/>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021571760de241eb"/>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1424fb1ed2904ebc"/>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ea36c442a1714862"/>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67ed98e7f05e446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c484a9d9b014c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d01c51a8cc84f5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69cbbf3547948d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d513909753245bf"/>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c87000c4e7e4e8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314adcecb84dc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cd2a226e994f8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750ca5d1d53f4787"/>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36937786fb5b4eaf"/>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e6fedc34bf094956"/>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5285971b64434824"/>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b80123865acb48c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f6a4870ecc8440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78fde469654f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d412805bc3c490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5092c94503040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8b7d46ea15f4c4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ae8d6e053434f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Snäckan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Saffransgatan 82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Snäckan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c8a1bea85964e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a6bebab4f840b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d658e05b2cb48c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ea58c2eddd2491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d7da1df323b49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8a4fe09121431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f0feffc1926451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4d012588dcf4e2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35808cc5687408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30bb51106aa46b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20dcdc74464467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3068f2a0c549a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ca118ddb9bf405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ee5e74893345d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0ca40a9c119482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507d0891634a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Snäckan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Snäckan</a:t>
            </a:r>
            <a:r>
              <a:rPr lang="sv-SE" sz="1000" dirty="0">
                <a:latin typeface="Consolas" panose="020B0609020204030204" pitchFamily="49" charset="0"/>
              </a:rPr>
              <a:t> | Svarsfrekvens </a:t>
            </a:r>
            <a:r>
              <a:rPr lang="sv-SE" sz="1000" dirty="0">
                <a:latin typeface="Consolas" panose="020B0609020204030204" pitchFamily="49" charset="0"/>
              </a:rPr>
              <a:t>91%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5fd17fdc55422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B8E509-810B-4518-9CCF-7465337AC5D8}"/>
</file>

<file path=customXml/itemProps2.xml><?xml version="1.0" encoding="utf-8"?>
<ds:datastoreItem xmlns:ds="http://schemas.openxmlformats.org/officeDocument/2006/customXml" ds:itemID="{0C91F3D6-CA5A-4384-A6D6-4BCA90FD900C}"/>
</file>

<file path=customXml/itemProps3.xml><?xml version="1.0" encoding="utf-8"?>
<ds:datastoreItem xmlns:ds="http://schemas.openxmlformats.org/officeDocument/2006/customXml" ds:itemID="{74519AA6-64F6-466B-B1F8-7DDA0D98520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2024-03-25T15:13:17Z</dcterms:created>
  <dcterms:modified xsi:type="dcterms:W3CDTF">2024-03-25T15:13:17Z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